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68" r:id="rId3"/>
  </p:sldMasterIdLst>
  <p:notesMasterIdLst>
    <p:notesMasterId r:id="rId16"/>
  </p:notesMasterIdLst>
  <p:sldIdLst>
    <p:sldId id="256" r:id="rId4"/>
    <p:sldId id="262" r:id="rId5"/>
    <p:sldId id="263" r:id="rId6"/>
    <p:sldId id="350" r:id="rId7"/>
    <p:sldId id="341" r:id="rId8"/>
    <p:sldId id="465" r:id="rId9"/>
    <p:sldId id="466" r:id="rId10"/>
    <p:sldId id="456" r:id="rId11"/>
    <p:sldId id="458" r:id="rId12"/>
    <p:sldId id="460" r:id="rId13"/>
    <p:sldId id="462" r:id="rId14"/>
    <p:sldId id="41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8A0000"/>
    <a:srgbClr val="CC0000"/>
    <a:srgbClr val="7A0000"/>
    <a:srgbClr val="005000"/>
    <a:srgbClr val="194B32"/>
    <a:srgbClr val="006600"/>
    <a:srgbClr val="007A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560CF-7BB2-4B3C-89F2-F5712A3A0362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5C472-9DAB-4000-A7C0-F371F3BF0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1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6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7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6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04856" cy="184299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 учреждение профессионального образования</a:t>
            </a:r>
            <a:br>
              <a:rPr lang="ru-RU" sz="18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Ханты-Мансийского автономного округа – Югры</a:t>
            </a:r>
            <a:br>
              <a:rPr lang="ru-RU" sz="18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«Нижневартовский социально-гуманитарный колледж»</a:t>
            </a:r>
            <a:br>
              <a:rPr lang="ru-RU" sz="18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u="sng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r>
              <a:rPr lang="ru-RU" sz="1800" b="1" u="sng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u="sng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u="sng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31633"/>
            <a:ext cx="79208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«Здравствуй,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осень золотая!»</a:t>
            </a:r>
          </a:p>
          <a:p>
            <a:pPr algn="r"/>
            <a:endParaRPr lang="ru-RU" sz="1600" b="1" spc="50" dirty="0" smtClean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algn="r"/>
            <a:r>
              <a:rPr lang="ru-RU" sz="16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Выполнила:</a:t>
            </a:r>
            <a:endParaRPr lang="ru-RU" sz="1600" b="1" spc="50" dirty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algn="r"/>
            <a:r>
              <a:rPr lang="ru-RU" sz="16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Студентка </a:t>
            </a:r>
            <a:r>
              <a:rPr lang="ru-RU" sz="16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221Н1 </a:t>
            </a:r>
            <a:r>
              <a:rPr lang="ru-RU" sz="16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группы </a:t>
            </a:r>
          </a:p>
          <a:p>
            <a:pPr algn="r"/>
            <a:r>
              <a:rPr lang="ru-RU" sz="16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Жолтикова Вита </a:t>
            </a:r>
            <a:r>
              <a:rPr lang="ru-RU" sz="16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Сергеевна</a:t>
            </a:r>
            <a:endParaRPr lang="ru-RU" sz="1600" b="1" spc="50" dirty="0" smtClean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algn="ctr"/>
            <a:r>
              <a:rPr lang="ru-RU" sz="1400" b="1" spc="50" dirty="0" err="1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г.Нижневартовск</a:t>
            </a:r>
            <a:r>
              <a:rPr lang="ru-RU" sz="72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endParaRPr lang="ru-RU" sz="7200" b="1" spc="50" dirty="0" smtClean="0">
              <a:ln w="11430"/>
              <a:solidFill>
                <a:srgbClr val="8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2022</a:t>
            </a:r>
            <a:endParaRPr lang="ru-RU" sz="14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" y="5857655"/>
            <a:ext cx="2835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4446" y="5013175"/>
            <a:ext cx="50209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Жаворонок</a:t>
            </a:r>
            <a:endParaRPr lang="ru-RU" sz="7200" kern="0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201194"/>
            <a:ext cx="5152447" cy="14310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5400" b="1" dirty="0" smtClean="0">
                <a:solidFill>
                  <a:srgbClr val="C00000"/>
                </a:solidFill>
                <a:ea typeface="+mn-ea"/>
              </a:rPr>
              <a:t>Ребус 3 </a:t>
            </a:r>
            <a:r>
              <a:rPr lang="ru-RU" sz="5400" dirty="0">
                <a:solidFill>
                  <a:prstClr val="black"/>
                </a:solidFill>
                <a:ea typeface="+mn-ea"/>
              </a:rPr>
              <a:t/>
            </a:r>
            <a:br>
              <a:rPr lang="ru-RU" sz="5400" dirty="0">
                <a:solidFill>
                  <a:prstClr val="black"/>
                </a:solidFill>
                <a:ea typeface="+mn-ea"/>
              </a:rPr>
            </a:br>
            <a:r>
              <a:rPr lang="ru-RU" sz="7200" b="1" kern="0" dirty="0">
                <a:solidFill>
                  <a:srgbClr val="C00000"/>
                </a:solidFill>
                <a:ea typeface="+mn-ea"/>
              </a:rPr>
              <a:t/>
            </a:r>
            <a:br>
              <a:rPr lang="ru-RU" sz="7200" b="1" kern="0" dirty="0">
                <a:solidFill>
                  <a:srgbClr val="C00000"/>
                </a:solidFill>
                <a:ea typeface="+mn-ea"/>
              </a:rPr>
            </a:br>
            <a:endParaRPr lang="ru-RU" sz="54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578"/>
            <a:ext cx="2835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7824" y="1700807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>
              <a:spcBef>
                <a:spcPct val="20000"/>
              </a:spcBef>
            </a:pPr>
            <a:r>
              <a:rPr lang="ru-RU" sz="7200" b="1" dirty="0">
                <a:solidFill>
                  <a:srgbClr val="C00000"/>
                </a:solidFill>
              </a:rPr>
              <a:t>̓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Администратор\Desktop\105069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72" y="3643803"/>
            <a:ext cx="2689312" cy="26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27895" y="1847396"/>
            <a:ext cx="20345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9600" b="1" dirty="0" smtClean="0">
                <a:solidFill>
                  <a:srgbClr val="8A0000"/>
                </a:solidFill>
              </a:rPr>
              <a:t>ОК</a:t>
            </a:r>
            <a:endParaRPr lang="ru-RU" sz="9600" b="1" dirty="0">
              <a:solidFill>
                <a:srgbClr val="8A0000"/>
              </a:solidFill>
            </a:endParaRPr>
          </a:p>
        </p:txBody>
      </p:sp>
      <p:pic>
        <p:nvPicPr>
          <p:cNvPr id="3076" name="Picture 4" descr="C:\Users\Администратор\Desktop\hello_html_m242fcad3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2592448" cy="25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9832" y="166619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kern="0" dirty="0">
                <a:solidFill>
                  <a:srgbClr val="C00000"/>
                </a:solidFill>
              </a:rPr>
              <a:t> </a:t>
            </a:r>
            <a:r>
              <a:rPr lang="ru-RU" sz="7200" b="1" kern="0" dirty="0" smtClean="0">
                <a:solidFill>
                  <a:srgbClr val="C00000"/>
                </a:solidFill>
              </a:rPr>
              <a:t>̓</a:t>
            </a:r>
            <a:r>
              <a:rPr lang="ru-RU" sz="7200" b="1" kern="0" dirty="0">
                <a:solidFill>
                  <a:srgbClr val="C00000"/>
                </a:solidFill>
              </a:rPr>
              <a:t> ̓ </a:t>
            </a:r>
            <a:r>
              <a:rPr lang="ru-RU" sz="7200" b="1" kern="0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3077" name="Picture 5" descr="C:\Users\Администратор\Desktop\animal-160795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3677"/>
            <a:ext cx="2825591" cy="225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5029805"/>
            <a:ext cx="22669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Грач</a:t>
            </a:r>
            <a:endParaRPr lang="ru-RU" sz="7200" kern="0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201194"/>
            <a:ext cx="5152447" cy="14310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5400" b="1" dirty="0" smtClean="0">
                <a:solidFill>
                  <a:srgbClr val="C00000"/>
                </a:solidFill>
                <a:ea typeface="+mn-ea"/>
              </a:rPr>
              <a:t>Ребус 4 </a:t>
            </a:r>
            <a:r>
              <a:rPr lang="ru-RU" sz="5400" dirty="0">
                <a:solidFill>
                  <a:prstClr val="black"/>
                </a:solidFill>
                <a:ea typeface="+mn-ea"/>
              </a:rPr>
              <a:t/>
            </a:r>
            <a:br>
              <a:rPr lang="ru-RU" sz="5400" dirty="0">
                <a:solidFill>
                  <a:prstClr val="black"/>
                </a:solidFill>
                <a:ea typeface="+mn-ea"/>
              </a:rPr>
            </a:br>
            <a:r>
              <a:rPr lang="ru-RU" sz="7200" b="1" kern="0" dirty="0">
                <a:solidFill>
                  <a:srgbClr val="C00000"/>
                </a:solidFill>
                <a:ea typeface="+mn-ea"/>
              </a:rPr>
              <a:t/>
            </a:r>
            <a:br>
              <a:rPr lang="ru-RU" sz="7200" b="1" kern="0" dirty="0">
                <a:solidFill>
                  <a:srgbClr val="C00000"/>
                </a:solidFill>
                <a:ea typeface="+mn-ea"/>
              </a:rPr>
            </a:br>
            <a:endParaRPr lang="ru-RU" sz="54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578"/>
            <a:ext cx="2835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Администратор\Desktop\z2qc7qrbYGiYKAabO2RvYizTn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65213"/>
            <a:ext cx="3034308" cy="21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91413602_kaagard_fixmeupdoc__doctor2b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17180"/>
            <a:ext cx="1930227" cy="382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4688" y="2276872"/>
            <a:ext cx="24913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9600" b="1" dirty="0" smtClean="0">
                <a:solidFill>
                  <a:srgbClr val="8A0000"/>
                </a:solidFill>
              </a:rPr>
              <a:t>В=Г</a:t>
            </a:r>
            <a:endParaRPr lang="ru-RU" sz="9600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231" y="2348880"/>
            <a:ext cx="84249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</a:t>
            </a:r>
            <a:r>
              <a:rPr lang="ru-RU" sz="9600" b="1" spc="50" dirty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5000" b="1" spc="50" dirty="0" smtClean="0">
                <a:ln w="11430"/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000" dirty="0">
              <a:solidFill>
                <a:prstClr val="black"/>
              </a:solidFill>
            </a:endParaRP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" y="5876925"/>
            <a:ext cx="2835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4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6336704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Угадайте  загадки про осень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83768" y="1628800"/>
            <a:ext cx="648072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27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Листья с веток облетают,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Птицы к югу улетают.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«Что за время года?» — спросим.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Нам ответят: «Это...» 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2702" y="3717032"/>
            <a:ext cx="225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 dirty="0" smtClean="0">
                <a:cs typeface="Arial" pitchFamily="34" charset="0"/>
              </a:rPr>
              <a:t>Осень</a:t>
            </a:r>
            <a:endParaRPr lang="ru-RU" altLang="ru-RU" sz="4800" b="1" dirty="0"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5868541"/>
            <a:ext cx="2835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912768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Осенняя загадка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4932040" y="3717032"/>
            <a:ext cx="3096344" cy="936104"/>
          </a:xfrm>
        </p:spPr>
        <p:txBody>
          <a:bodyPr/>
          <a:lstStyle/>
          <a:p>
            <a:pPr marL="0" lvl="0" indent="12700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altLang="ru-RU" sz="4800" b="1" dirty="0" smtClean="0">
                <a:cs typeface="Arial" pitchFamily="34" charset="0"/>
              </a:rPr>
              <a:t>Листопад</a:t>
            </a:r>
            <a:endParaRPr lang="ru-RU" altLang="ru-RU" sz="4800" b="1" dirty="0"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15616" y="1988840"/>
            <a:ext cx="59046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27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Листья в воздухе кружатся,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Тихо на траву ложатся.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Сбрасывает листья сад —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Это просто... 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" y="5876925"/>
            <a:ext cx="2835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1357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Познавательный тест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6C0000"/>
                </a:solidFill>
              </a:rPr>
              <a:t>«Осенний календарь»</a:t>
            </a:r>
            <a:endParaRPr lang="ru-RU" sz="3200" dirty="0">
              <a:solidFill>
                <a:srgbClr val="6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srgbClr val="000000"/>
                </a:solidFill>
                <a:latin typeface="Helvetica Neue"/>
              </a:rPr>
              <a:t>2</a:t>
            </a: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. Какой овощ по народному календарю нужно копать 13 сентября?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А) картофель;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Б) капуста;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В) свёкла;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Г) морковь.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373216"/>
            <a:ext cx="33062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 smtClean="0">
                <a:solidFill>
                  <a:srgbClr val="6C0000"/>
                </a:solidFill>
                <a:latin typeface="Helvetica Neue"/>
              </a:rPr>
              <a:t>Картофель</a:t>
            </a:r>
            <a:endParaRPr lang="ru-RU" sz="4400" b="1" dirty="0">
              <a:solidFill>
                <a:srgbClr val="6C0000"/>
              </a:solidFill>
            </a:endParaRPr>
          </a:p>
        </p:txBody>
      </p:sp>
      <p:pic>
        <p:nvPicPr>
          <p:cNvPr id="1026" name="Picture 2" descr="C:\Users\Администратор\Desktop\potatoes-1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32" y="2946573"/>
            <a:ext cx="3674160" cy="24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" y="5877272"/>
            <a:ext cx="2835275" cy="100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4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13576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Познавательный тест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6C0000"/>
                </a:solidFill>
              </a:rPr>
              <a:t>«Осенний календарь»</a:t>
            </a:r>
            <a:endParaRPr lang="ru-RU" sz="3200" dirty="0">
              <a:solidFill>
                <a:srgbClr val="6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srgbClr val="000000"/>
                </a:solidFill>
                <a:latin typeface="Helvetica Neue"/>
              </a:rPr>
              <a:t>3</a:t>
            </a: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. Какие  грибы можно собирать в лесу до середины октября? 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А) грузди;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Б) волнушки;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В) подосиновики;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Г) лисички.</a:t>
            </a:r>
            <a:endParaRPr lang="ru-RU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371117"/>
            <a:ext cx="21119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 smtClean="0">
                <a:solidFill>
                  <a:srgbClr val="6C0000"/>
                </a:solidFill>
                <a:latin typeface="Helvetica Neue"/>
              </a:rPr>
              <a:t>Грузди</a:t>
            </a:r>
            <a:endParaRPr lang="ru-RU" sz="4400" b="1" dirty="0">
              <a:solidFill>
                <a:srgbClr val="6C0000"/>
              </a:solidFill>
            </a:endParaRPr>
          </a:p>
        </p:txBody>
      </p:sp>
      <p:pic>
        <p:nvPicPr>
          <p:cNvPr id="3074" name="Picture 2" descr="C:\Users\Администратор\Desktop\mushroom0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71040"/>
            <a:ext cx="2952328" cy="36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8" y="5738380"/>
            <a:ext cx="28352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3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856984" cy="4608512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chemeClr val="tx1"/>
                </a:solidFill>
              </a:rPr>
              <a:t>Это красивый лесной великан с большими рогами на горбоносой голове самца. Его вес достигает 300–400 кг и более, рост около двух метров. Это типичный обитатель тайги и болот. Он питается травами, побегами деревьев, кустарников, ягодами, грибами.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941168"/>
            <a:ext cx="1741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(Лось.)</a:t>
            </a:r>
          </a:p>
        </p:txBody>
      </p:sp>
    </p:spTree>
    <p:extLst>
      <p:ext uri="{BB962C8B-B14F-4D97-AF65-F5344CB8AC3E}">
        <p14:creationId xmlns:p14="http://schemas.microsoft.com/office/powerpoint/2010/main" val="29670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836712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Дикая кошка величиной с собаку, по бокам головы свисает густая шерсть, а на кончиках ушей красуются кисточки. Хвост у зверя короткий, на конце словно обрублен. Охотится за зайцами, лосями и оленями, различными грызунами и </a:t>
            </a:r>
            <a:r>
              <a:rPr lang="ru-RU" sz="3600" dirty="0" smtClean="0"/>
              <a:t>птицами.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013176"/>
            <a:ext cx="139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(Рысь.)</a:t>
            </a:r>
          </a:p>
        </p:txBody>
      </p:sp>
    </p:spTree>
    <p:extLst>
      <p:ext uri="{BB962C8B-B14F-4D97-AF65-F5344CB8AC3E}">
        <p14:creationId xmlns:p14="http://schemas.microsoft.com/office/powerpoint/2010/main" val="11978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7637" y="5013175"/>
            <a:ext cx="41745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Ласточка</a:t>
            </a:r>
            <a:endParaRPr lang="ru-RU" sz="7200" kern="0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5406" y="1196752"/>
            <a:ext cx="5152447" cy="14310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5400" b="1" dirty="0" smtClean="0">
                <a:solidFill>
                  <a:srgbClr val="C00000"/>
                </a:solidFill>
                <a:ea typeface="+mn-ea"/>
              </a:rPr>
              <a:t>Ребус 1 </a:t>
            </a:r>
            <a:r>
              <a:rPr lang="ru-RU" sz="5400" dirty="0">
                <a:solidFill>
                  <a:prstClr val="black"/>
                </a:solidFill>
                <a:ea typeface="+mn-ea"/>
              </a:rPr>
              <a:t/>
            </a:r>
            <a:br>
              <a:rPr lang="ru-RU" sz="5400" dirty="0">
                <a:solidFill>
                  <a:prstClr val="black"/>
                </a:solidFill>
                <a:ea typeface="+mn-ea"/>
              </a:rPr>
            </a:br>
            <a:r>
              <a:rPr lang="ru-RU" sz="7200" b="1" kern="0" dirty="0">
                <a:solidFill>
                  <a:srgbClr val="C00000"/>
                </a:solidFill>
                <a:ea typeface="+mn-ea"/>
              </a:rPr>
              <a:t/>
            </a:r>
            <a:br>
              <a:rPr lang="ru-RU" sz="7200" b="1" kern="0" dirty="0">
                <a:solidFill>
                  <a:srgbClr val="C00000"/>
                </a:solidFill>
                <a:ea typeface="+mn-ea"/>
              </a:rPr>
            </a:br>
            <a:endParaRPr lang="ru-RU" sz="54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578"/>
            <a:ext cx="2835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истратор\Desktop\GetEncode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512_3eb5dac3bc3f3bb13874fc6962174aa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89" y="1268761"/>
            <a:ext cx="2754211" cy="32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45089" y="1484784"/>
            <a:ext cx="4924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7200" b="1" kern="0" dirty="0" smtClean="0">
                <a:solidFill>
                  <a:srgbClr val="C00000"/>
                </a:solidFill>
              </a:rPr>
              <a:t>ʽ</a:t>
            </a:r>
            <a:endParaRPr lang="ru-RU" sz="7200" b="1" kern="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1484784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>
              <a:spcBef>
                <a:spcPct val="20000"/>
              </a:spcBef>
            </a:pPr>
            <a:r>
              <a:rPr lang="ru-RU" sz="7200" b="1" dirty="0">
                <a:solidFill>
                  <a:srgbClr val="C00000"/>
                </a:solidFill>
              </a:rPr>
              <a:t>̓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Users\Администратор\Desktop\0_69795_ce087289_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27" y="4437113"/>
            <a:ext cx="2876923" cy="177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041" y="5013175"/>
            <a:ext cx="2247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kern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Аист</a:t>
            </a:r>
            <a:endParaRPr lang="ru-RU" sz="7200" kern="0" dirty="0">
              <a:solidFill>
                <a:prstClr val="black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5406" y="1196752"/>
            <a:ext cx="5152447" cy="143103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5400" b="1" dirty="0" smtClean="0">
                <a:solidFill>
                  <a:srgbClr val="C00000"/>
                </a:solidFill>
                <a:ea typeface="+mn-ea"/>
              </a:rPr>
              <a:t>Ребус 2 </a:t>
            </a:r>
            <a:r>
              <a:rPr lang="ru-RU" sz="5400" dirty="0">
                <a:solidFill>
                  <a:prstClr val="black"/>
                </a:solidFill>
                <a:ea typeface="+mn-ea"/>
              </a:rPr>
              <a:t/>
            </a:r>
            <a:br>
              <a:rPr lang="ru-RU" sz="5400" dirty="0">
                <a:solidFill>
                  <a:prstClr val="black"/>
                </a:solidFill>
                <a:ea typeface="+mn-ea"/>
              </a:rPr>
            </a:br>
            <a:r>
              <a:rPr lang="ru-RU" sz="7200" b="1" kern="0" dirty="0">
                <a:solidFill>
                  <a:srgbClr val="C00000"/>
                </a:solidFill>
                <a:ea typeface="+mn-ea"/>
              </a:rPr>
              <a:t/>
            </a:r>
            <a:br>
              <a:rPr lang="ru-RU" sz="7200" b="1" kern="0" dirty="0">
                <a:solidFill>
                  <a:srgbClr val="C00000"/>
                </a:solidFill>
                <a:ea typeface="+mn-ea"/>
              </a:rPr>
            </a:br>
            <a:endParaRPr lang="ru-RU" sz="54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578"/>
            <a:ext cx="28352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39534" y="1916831"/>
            <a:ext cx="4924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kern="0" dirty="0" smtClean="0">
                <a:solidFill>
                  <a:srgbClr val="C00000"/>
                </a:solidFill>
              </a:rPr>
              <a:t>ʽ</a:t>
            </a:r>
            <a:endParaRPr lang="ru-RU" sz="7200" b="1" kern="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Администратор\Desktop\eyoApyCYVK_ERRaWDKX0wLAI9Ro@776x9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19" y="2688773"/>
            <a:ext cx="2885724" cy="36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13091" r="11063" b="21025"/>
          <a:stretch/>
        </p:blipFill>
        <p:spPr bwMode="auto">
          <a:xfrm>
            <a:off x="2381041" y="1381596"/>
            <a:ext cx="3600400" cy="323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628800"/>
            <a:ext cx="1944216" cy="2160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8A0000"/>
                </a:solidFill>
              </a:rPr>
              <a:t>А</a:t>
            </a:r>
            <a:endParaRPr lang="ru-RU" sz="9600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2338</TotalTime>
  <Words>248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Neue</vt:lpstr>
      <vt:lpstr>Times New Roman</vt:lpstr>
      <vt:lpstr>2_Тема Office</vt:lpstr>
      <vt:lpstr>3_Тема Office</vt:lpstr>
      <vt:lpstr>10_Тема Office</vt:lpstr>
      <vt:lpstr> Бюджетное учреждение профессионального образования Ханты-Мансийского автономного округа – Югры «Нижневартовский социально-гуманитарный колледж»  Викторина </vt:lpstr>
      <vt:lpstr>Угадайте  загадки про осень</vt:lpstr>
      <vt:lpstr>Осенняя загадка</vt:lpstr>
      <vt:lpstr>Познавательный тест  «Осенний календарь»</vt:lpstr>
      <vt:lpstr>Познавательный тест  «Осенний календарь»</vt:lpstr>
      <vt:lpstr>Презентация PowerPoint</vt:lpstr>
      <vt:lpstr>Презентация PowerPoint</vt:lpstr>
      <vt:lpstr>Ребус 1   </vt:lpstr>
      <vt:lpstr>Ребус 2   </vt:lpstr>
      <vt:lpstr>Ребус 3   </vt:lpstr>
      <vt:lpstr>Ребус 4 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 Windows</cp:lastModifiedBy>
  <cp:revision>201</cp:revision>
  <dcterms:created xsi:type="dcterms:W3CDTF">2014-08-08T16:01:14Z</dcterms:created>
  <dcterms:modified xsi:type="dcterms:W3CDTF">2022-10-31T14:24:56Z</dcterms:modified>
</cp:coreProperties>
</file>